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svg>
</file>

<file path=ppt/media/image12.png>
</file>

<file path=ppt/media/image13.jpeg>
</file>

<file path=ppt/media/image14.jpg>
</file>

<file path=ppt/media/image15.jpeg>
</file>

<file path=ppt/media/image16.jpg>
</file>

<file path=ppt/media/image17.jpeg>
</file>

<file path=ppt/media/image18.jpeg>
</file>

<file path=ppt/media/image19.jpeg>
</file>

<file path=ppt/media/image2.png>
</file>

<file path=ppt/media/image20.jpg>
</file>

<file path=ppt/media/image21.jpeg>
</file>

<file path=ppt/media/image22.jpg>
</file>

<file path=ppt/media/image23.jpeg>
</file>

<file path=ppt/media/image24.jpg>
</file>

<file path=ppt/media/image25.jpeg>
</file>

<file path=ppt/media/image26.jpeg>
</file>

<file path=ppt/media/image27.jpeg>
</file>

<file path=ppt/media/image28.png>
</file>

<file path=ppt/media/image29.jpeg>
</file>

<file path=ppt/media/image3.png>
</file>

<file path=ppt/media/image4.jpg>
</file>

<file path=ppt/media/image5.jpg>
</file>

<file path=ppt/media/image6.pn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44B9B-E5DD-FA18-5ADC-63FFB048F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3DAEDB-943D-8C9B-1B27-DDA063B982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973AD-1E0B-BA4D-C424-CB7174053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1EB12-0EEF-078B-A456-AB9C02629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737FA-E61D-9416-515D-6B4328F02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9877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48800-EBE3-D780-C0BA-B21F2E67A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4F2E7C-8B5A-D6B1-521D-A09708515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67641-027A-2C5D-846A-461E5BA5B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2BA85-91B8-1E7C-3EAA-2D875925B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9F339-7C56-4936-208B-E600AEC84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840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C1917E-0124-467A-C110-2C4E8D05FF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4B98D-AD31-D7DF-5868-D2FD9CF39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28755E-31AF-C3BB-60DE-C1C6FF186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74385-7492-189B-5DAC-321E55082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DC656-66BB-AC55-6B47-53917028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2648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DBF28-8A15-8424-BFE3-7D7637F27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DA63B-216E-4876-1549-8976D55AA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4D3B0-9A0E-8DD9-901A-702870DDA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0B256-C59F-C20E-9D0A-6626E699B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8E9BA-C1E9-8BC4-662B-027CAE55C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8837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2529-2FFB-7325-447E-2336C4A71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1C5F-A8D8-53C5-798F-6E81878AA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E44B7-C650-7EC5-0DC0-41F470EE6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00C30-B842-A1B6-77C3-3F1B11CB8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D99DB-1CDB-6AB8-A45B-6704D481E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470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55B26-81DE-67E5-C58C-3D543C2BD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4C4F0-8B2C-8E30-A830-24839F63DB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3409E-FFF3-DFD2-B4E2-46169D547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3275-2734-A38A-9EBA-2BB2BA85F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27843-566A-A8A7-3535-9353564A0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4D8F58-CE62-E3CB-BEFE-3BC22DFA9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0702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08B5D-24BF-E3AE-B8D2-251B5C292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6D0BA-9B79-9E61-EC89-F7E1F631B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0492AA-F931-398A-BEA5-2003ECADD1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882F0A-2603-EF07-4949-BD13C90911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C80418-6995-E94B-8ADA-6388743A67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12DC09-D5BE-E640-B0A0-22BAA7F5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F1A5FF-912E-FC88-E836-F29410655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86360-EDAA-2F2F-A5C3-B5C04EEA2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4725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AB17E-280D-41E0-10B7-5CFF5033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6D5F34-0D29-4A4C-D9E3-1EED7E1A3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32BC0B-FF19-AE79-DB59-9BDE2CF0C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10CDA8-49A7-C6FD-21A2-D096A80A3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7846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1BCBDC-C1A5-629D-19C1-9B5311047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2E1FC-9D2B-6239-3252-8B276624E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AEE2F9-2A48-BB70-1EE6-A1FB5B11C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0134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84452-23E0-899A-B1AE-B6FF7E564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BAE06-D6E1-062E-FE15-4A0182F45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50397-2D4F-DE38-04F6-AED00487B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DB975-7F33-0B6D-0BAB-3A76022F6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AA9752-8FDD-B029-56AE-065522CBF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BD16BE-18D0-896E-23D3-9CB02910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2080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D1947-0B5F-7DBC-00EA-E1D7952AC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559997-B36D-8B11-7A27-BF9A312CF9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8E5B0-B777-EC1A-AF27-5FE5A5D64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5493F-4D04-B2D8-C243-9B35C18F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DF57A4-A986-278B-EB5F-F58A2094B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B2EAE-352F-1F40-59D5-A48EC651E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376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B48FE7-CEDF-F84D-4FF3-9E2EF6F13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029D1-92B2-F68A-CA69-5FB528172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AFA69-C70B-ED46-3500-32AAD30BD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A4BB4A-05C3-4F43-87AD-FDDFFA889AEB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0C3E3-E9A3-E166-5A24-F8E7DC93CC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F5DAC-5709-37FB-04E0-5A1C5DCA1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0395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13" Type="http://schemas.openxmlformats.org/officeDocument/2006/relationships/image" Target="../media/image25.jpe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12" Type="http://schemas.openxmlformats.org/officeDocument/2006/relationships/image" Target="../media/image24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11" Type="http://schemas.openxmlformats.org/officeDocument/2006/relationships/image" Target="../media/image23.jpeg"/><Relationship Id="rId5" Type="http://schemas.openxmlformats.org/officeDocument/2006/relationships/image" Target="../media/image17.jpeg"/><Relationship Id="rId15" Type="http://schemas.openxmlformats.org/officeDocument/2006/relationships/image" Target="../media/image27.jpeg"/><Relationship Id="rId10" Type="http://schemas.openxmlformats.org/officeDocument/2006/relationships/image" Target="../media/image22.jpg"/><Relationship Id="rId4" Type="http://schemas.openxmlformats.org/officeDocument/2006/relationships/image" Target="../media/image16.jpg"/><Relationship Id="rId9" Type="http://schemas.openxmlformats.org/officeDocument/2006/relationships/image" Target="../media/image21.jpeg"/><Relationship Id="rId14" Type="http://schemas.openxmlformats.org/officeDocument/2006/relationships/image" Target="../media/image2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A35D-2486-8E6E-10D6-D7656C2FCE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D2A17-E399-A302-F022-8FE20F7738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4160" y="3602038"/>
            <a:ext cx="9144000" cy="1655762"/>
          </a:xfrm>
        </p:spPr>
        <p:txBody>
          <a:bodyPr/>
          <a:lstStyle/>
          <a:p>
            <a:endParaRPr lang="en-CA" dirty="0"/>
          </a:p>
        </p:txBody>
      </p:sp>
      <p:pic>
        <p:nvPicPr>
          <p:cNvPr id="5" name="Picture 4" descr="A picture containing nature, outdoor, sky, landscape&#10;&#10;Description automatically generated">
            <a:extLst>
              <a:ext uri="{FF2B5EF4-FFF2-40B4-BE49-F238E27FC236}">
                <a16:creationId xmlns:a16="http://schemas.microsoft.com/office/drawing/2014/main" id="{43D5028F-7A0F-D83B-C66F-845E00D45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064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15C8BDF0-4FF5-E8B0-1AE0-922B5A4F7735}"/>
              </a:ext>
            </a:extLst>
          </p:cNvPr>
          <p:cNvGrpSpPr/>
          <p:nvPr/>
        </p:nvGrpSpPr>
        <p:grpSpPr>
          <a:xfrm>
            <a:off x="-235974" y="1600200"/>
            <a:ext cx="12192000" cy="4064000"/>
            <a:chOff x="0" y="3669174"/>
            <a:chExt cx="11201988" cy="318882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33F2F5E-B2B6-05FC-7CE4-C9C042033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3669175"/>
              <a:ext cx="5600994" cy="318882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82506D2-4699-500C-E9F4-F681CF664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5600994" y="3669174"/>
              <a:ext cx="5600994" cy="31888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8353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Rice fields in terraces">
            <a:extLst>
              <a:ext uri="{FF2B5EF4-FFF2-40B4-BE49-F238E27FC236}">
                <a16:creationId xmlns:a16="http://schemas.microsoft.com/office/drawing/2014/main" id="{724CC3FB-CC7C-D717-3091-80BD92A86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880" y="1885735"/>
            <a:ext cx="1127221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40613C-AFD1-89F9-BFD4-4869DA842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Sunlight against water reflection">
            <a:extLst>
              <a:ext uri="{FF2B5EF4-FFF2-40B4-BE49-F238E27FC236}">
                <a16:creationId xmlns:a16="http://schemas.microsoft.com/office/drawing/2014/main" id="{0439BA32-696C-E750-F4F3-7A95EA30F2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072" y="1825625"/>
            <a:ext cx="6965855" cy="4351338"/>
          </a:xfrm>
        </p:spPr>
      </p:pic>
      <p:pic>
        <p:nvPicPr>
          <p:cNvPr id="7" name="Picture 6" descr="Mountains and a lake">
            <a:extLst>
              <a:ext uri="{FF2B5EF4-FFF2-40B4-BE49-F238E27FC236}">
                <a16:creationId xmlns:a16="http://schemas.microsoft.com/office/drawing/2014/main" id="{D41279BD-E1E7-F62E-235F-B268F93A07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017" y="150000"/>
            <a:ext cx="10353966" cy="6858000"/>
          </a:xfrm>
          <a:prstGeom prst="rect">
            <a:avLst/>
          </a:prstGeom>
        </p:spPr>
      </p:pic>
      <p:pic>
        <p:nvPicPr>
          <p:cNvPr id="9" name="Picture 8" descr="Starry night sky">
            <a:extLst>
              <a:ext uri="{FF2B5EF4-FFF2-40B4-BE49-F238E27FC236}">
                <a16:creationId xmlns:a16="http://schemas.microsoft.com/office/drawing/2014/main" id="{E10040E9-0373-D051-40C0-045C212373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500" y="300000"/>
            <a:ext cx="10287000" cy="6858000"/>
          </a:xfrm>
          <a:prstGeom prst="rect">
            <a:avLst/>
          </a:prstGeom>
        </p:spPr>
      </p:pic>
      <p:pic>
        <p:nvPicPr>
          <p:cNvPr id="11" name="Picture 10" descr="Water on the ground">
            <a:extLst>
              <a:ext uri="{FF2B5EF4-FFF2-40B4-BE49-F238E27FC236}">
                <a16:creationId xmlns:a16="http://schemas.microsoft.com/office/drawing/2014/main" id="{B6DAB2C7-CB75-7CAA-7BE5-92B000851B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880" y="450000"/>
            <a:ext cx="10288239" cy="6858000"/>
          </a:xfrm>
          <a:prstGeom prst="rect">
            <a:avLst/>
          </a:prstGeom>
        </p:spPr>
      </p:pic>
      <p:pic>
        <p:nvPicPr>
          <p:cNvPr id="13" name="Picture 12" descr="Twilight on frozen scenery">
            <a:extLst>
              <a:ext uri="{FF2B5EF4-FFF2-40B4-BE49-F238E27FC236}">
                <a16:creationId xmlns:a16="http://schemas.microsoft.com/office/drawing/2014/main" id="{1A6733E7-553D-A0C6-19A0-F66BDB8ACC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00" y="600000"/>
            <a:ext cx="10287000" cy="6858000"/>
          </a:xfrm>
          <a:prstGeom prst="rect">
            <a:avLst/>
          </a:prstGeom>
        </p:spPr>
      </p:pic>
      <p:pic>
        <p:nvPicPr>
          <p:cNvPr id="15" name="Picture 14" descr="Colorful view of nature">
            <a:extLst>
              <a:ext uri="{FF2B5EF4-FFF2-40B4-BE49-F238E27FC236}">
                <a16:creationId xmlns:a16="http://schemas.microsoft.com/office/drawing/2014/main" id="{7EBD0D11-F10F-6721-6219-0CC1F9C99C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165" y="750000"/>
            <a:ext cx="10271669" cy="6858000"/>
          </a:xfrm>
          <a:prstGeom prst="rect">
            <a:avLst/>
          </a:prstGeom>
        </p:spPr>
      </p:pic>
      <p:pic>
        <p:nvPicPr>
          <p:cNvPr id="17" name="Picture 16" descr="Clear sunny skies">
            <a:extLst>
              <a:ext uri="{FF2B5EF4-FFF2-40B4-BE49-F238E27FC236}">
                <a16:creationId xmlns:a16="http://schemas.microsoft.com/office/drawing/2014/main" id="{D795E469-D512-F42B-1CA6-16FAD1BBF2F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820" y="900000"/>
            <a:ext cx="10276359" cy="6858000"/>
          </a:xfrm>
          <a:prstGeom prst="rect">
            <a:avLst/>
          </a:prstGeom>
        </p:spPr>
      </p:pic>
      <p:pic>
        <p:nvPicPr>
          <p:cNvPr id="19" name="Picture 18" descr="Autumn aspen tree forest">
            <a:extLst>
              <a:ext uri="{FF2B5EF4-FFF2-40B4-BE49-F238E27FC236}">
                <a16:creationId xmlns:a16="http://schemas.microsoft.com/office/drawing/2014/main" id="{23429D9D-629D-0430-5FC3-8FFEFA124DC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000" y="1371468"/>
            <a:ext cx="12192000" cy="6215063"/>
          </a:xfrm>
          <a:prstGeom prst="rect">
            <a:avLst/>
          </a:prstGeom>
        </p:spPr>
      </p:pic>
      <p:pic>
        <p:nvPicPr>
          <p:cNvPr id="21" name="Picture 20" descr="Violet night sky">
            <a:extLst>
              <a:ext uri="{FF2B5EF4-FFF2-40B4-BE49-F238E27FC236}">
                <a16:creationId xmlns:a16="http://schemas.microsoft.com/office/drawing/2014/main" id="{3F27EC65-A0B4-9E2A-01DB-4DAC323CB38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500" y="1200000"/>
            <a:ext cx="10287000" cy="6858000"/>
          </a:xfrm>
          <a:prstGeom prst="rect">
            <a:avLst/>
          </a:prstGeom>
        </p:spPr>
      </p:pic>
      <p:pic>
        <p:nvPicPr>
          <p:cNvPr id="23" name="Picture 22" descr="Aerial view of the seashore">
            <a:extLst>
              <a:ext uri="{FF2B5EF4-FFF2-40B4-BE49-F238E27FC236}">
                <a16:creationId xmlns:a16="http://schemas.microsoft.com/office/drawing/2014/main" id="{38CFBC8F-0415-472B-9936-4C938E4D055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940" y="1350000"/>
            <a:ext cx="10292120" cy="6858000"/>
          </a:xfrm>
          <a:prstGeom prst="rect">
            <a:avLst/>
          </a:prstGeom>
        </p:spPr>
      </p:pic>
      <p:pic>
        <p:nvPicPr>
          <p:cNvPr id="25" name="Picture 24" descr="Snow-capped mountains and sky">
            <a:extLst>
              <a:ext uri="{FF2B5EF4-FFF2-40B4-BE49-F238E27FC236}">
                <a16:creationId xmlns:a16="http://schemas.microsoft.com/office/drawing/2014/main" id="{FFA54214-7BB9-B0A4-BEE0-1CA8DEC6DCF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774" y="1500000"/>
            <a:ext cx="10266452" cy="6858000"/>
          </a:xfrm>
          <a:prstGeom prst="rect">
            <a:avLst/>
          </a:prstGeom>
        </p:spPr>
      </p:pic>
      <p:pic>
        <p:nvPicPr>
          <p:cNvPr id="27" name="Picture 26" descr="Sand dune with clear blue skies">
            <a:extLst>
              <a:ext uri="{FF2B5EF4-FFF2-40B4-BE49-F238E27FC236}">
                <a16:creationId xmlns:a16="http://schemas.microsoft.com/office/drawing/2014/main" id="{D56C29C9-28DC-B708-5A26-56056966BCE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571" y="1650000"/>
            <a:ext cx="9150858" cy="6858000"/>
          </a:xfrm>
          <a:prstGeom prst="rect">
            <a:avLst/>
          </a:prstGeom>
        </p:spPr>
      </p:pic>
      <p:pic>
        <p:nvPicPr>
          <p:cNvPr id="29" name="Picture 28" descr="Bubbles at seashore">
            <a:extLst>
              <a:ext uri="{FF2B5EF4-FFF2-40B4-BE49-F238E27FC236}">
                <a16:creationId xmlns:a16="http://schemas.microsoft.com/office/drawing/2014/main" id="{959FDEBE-599A-D995-A0DC-D4EBDB131C4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140" y="1800000"/>
            <a:ext cx="10293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370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279A9-6BD2-EF6E-43B6-A610B394D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B6029-DFF8-DC3D-6D73-78D3BBF13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F5A2B73-68BB-AB05-9284-630068CA90ED}"/>
              </a:ext>
            </a:extLst>
          </p:cNvPr>
          <p:cNvGrpSpPr/>
          <p:nvPr/>
        </p:nvGrpSpPr>
        <p:grpSpPr>
          <a:xfrm>
            <a:off x="0" y="3669174"/>
            <a:ext cx="11201988" cy="3188826"/>
            <a:chOff x="0" y="3669174"/>
            <a:chExt cx="11201988" cy="318882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510E665-3A86-043A-3F9C-BC7CDCD5A2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3669175"/>
              <a:ext cx="5600994" cy="318882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35AD58D-50FB-BE89-C70F-8D0A092CD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5600994" y="3669174"/>
              <a:ext cx="5600994" cy="31888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6774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782A7-50ED-B70E-2AE1-E3018ECF6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01940-089D-A49B-3504-0C7B2A2C0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18DD3C-59F4-48C3-59CB-A0B811213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55337"/>
            <a:ext cx="3303016" cy="22026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5E8CF1-D644-8881-B230-BCB0BACE4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303016" y="4655337"/>
            <a:ext cx="3221736" cy="220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200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2826F-22DA-4053-8F78-0B3207857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25A98-4CB8-5085-1D59-FA77E79C7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 descr="Bubbles at seashore">
            <a:extLst>
              <a:ext uri="{FF2B5EF4-FFF2-40B4-BE49-F238E27FC236}">
                <a16:creationId xmlns:a16="http://schemas.microsoft.com/office/drawing/2014/main" id="{E7D1C4F6-EA31-52FC-713A-861060529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36888"/>
            <a:ext cx="5135020" cy="3421112"/>
          </a:xfrm>
          <a:prstGeom prst="rect">
            <a:avLst/>
          </a:prstGeom>
        </p:spPr>
      </p:pic>
      <p:pic>
        <p:nvPicPr>
          <p:cNvPr id="5" name="Picture 4" descr="Bubbles at seashore">
            <a:extLst>
              <a:ext uri="{FF2B5EF4-FFF2-40B4-BE49-F238E27FC236}">
                <a16:creationId xmlns:a16="http://schemas.microsoft.com/office/drawing/2014/main" id="{6EF0AB6F-E4A5-99BD-24D3-89B022B7A2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35020" y="3436888"/>
            <a:ext cx="5135020" cy="342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347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title="Underwater at the sea">
            <a:hlinkClick r:id="" action="ppaction://media"/>
            <a:extLst>
              <a:ext uri="{FF2B5EF4-FFF2-40B4-BE49-F238E27FC236}">
                <a16:creationId xmlns:a16="http://schemas.microsoft.com/office/drawing/2014/main" id="{055BDD7C-3480-4632-A61E-B4C518E096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4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ebergs">
            <a:extLst>
              <a:ext uri="{FF2B5EF4-FFF2-40B4-BE49-F238E27FC236}">
                <a16:creationId xmlns:a16="http://schemas.microsoft.com/office/drawing/2014/main" id="{458A8FA0-9151-F309-52C2-8AB65F6B5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7332"/>
            <a:ext cx="6321287" cy="3660667"/>
          </a:xfrm>
          <a:prstGeom prst="rect">
            <a:avLst/>
          </a:prstGeom>
        </p:spPr>
      </p:pic>
      <p:pic>
        <p:nvPicPr>
          <p:cNvPr id="6" name="Picture 5" descr="Icebergs">
            <a:extLst>
              <a:ext uri="{FF2B5EF4-FFF2-40B4-BE49-F238E27FC236}">
                <a16:creationId xmlns:a16="http://schemas.microsoft.com/office/drawing/2014/main" id="{249DC5F0-B36B-B147-AF64-0D8EE72C7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321287" y="3197331"/>
            <a:ext cx="6321287" cy="366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4398-7A0C-A5E2-F361-A62A3CC43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Golden Gate Bridge in fog">
            <a:extLst>
              <a:ext uri="{FF2B5EF4-FFF2-40B4-BE49-F238E27FC236}">
                <a16:creationId xmlns:a16="http://schemas.microsoft.com/office/drawing/2014/main" id="{4A5322BA-68EC-83B5-06E8-75E4C8698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5869"/>
            <a:ext cx="6528600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86E433-1E07-5331-17B1-0F828D568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528600" y="1785869"/>
            <a:ext cx="6528600" cy="43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18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4AC36-5305-7642-6AD2-CDF6D653D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Sunlight shining through the water&#10;&#10;Description automatically generated with low confidence">
            <a:extLst>
              <a:ext uri="{FF2B5EF4-FFF2-40B4-BE49-F238E27FC236}">
                <a16:creationId xmlns:a16="http://schemas.microsoft.com/office/drawing/2014/main" id="{3EEDF454-7226-EF1F-CC42-3049FDB115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6222"/>
            <a:ext cx="5834270" cy="3281777"/>
          </a:xfrm>
        </p:spPr>
      </p:pic>
      <p:pic>
        <p:nvPicPr>
          <p:cNvPr id="6" name="Content Placeholder 4" descr="Sunlight shining through the water&#10;&#10;Description automatically generated with low confidence">
            <a:extLst>
              <a:ext uri="{FF2B5EF4-FFF2-40B4-BE49-F238E27FC236}">
                <a16:creationId xmlns:a16="http://schemas.microsoft.com/office/drawing/2014/main" id="{B79A2F04-AAAD-4A1A-DD81-A7E3FA4FE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834270" y="3576223"/>
            <a:ext cx="5834270" cy="328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86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4E42E-A5D7-2BFE-D553-050B0F2C2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Black and white hills">
            <a:extLst>
              <a:ext uri="{FF2B5EF4-FFF2-40B4-BE49-F238E27FC236}">
                <a16:creationId xmlns:a16="http://schemas.microsoft.com/office/drawing/2014/main" id="{1CCA5371-14E6-2A0F-345D-3B53BB67D6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6662"/>
            <a:ext cx="6527007" cy="4351338"/>
          </a:xfrm>
        </p:spPr>
      </p:pic>
      <p:pic>
        <p:nvPicPr>
          <p:cNvPr id="6" name="Content Placeholder 4" descr="Black and white hills">
            <a:extLst>
              <a:ext uri="{FF2B5EF4-FFF2-40B4-BE49-F238E27FC236}">
                <a16:creationId xmlns:a16="http://schemas.microsoft.com/office/drawing/2014/main" id="{86D78321-0D0A-A04D-5FD0-E52A5BC6D50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27007" y="2506662"/>
            <a:ext cx="65270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934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58F0E-9399-C323-7787-193CB82C8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Black 3D wave patterns">
            <a:extLst>
              <a:ext uri="{FF2B5EF4-FFF2-40B4-BE49-F238E27FC236}">
                <a16:creationId xmlns:a16="http://schemas.microsoft.com/office/drawing/2014/main" id="{AA566181-6FB2-73EA-EDE2-5342636AE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6662"/>
            <a:ext cx="8058033" cy="4351338"/>
          </a:xfrm>
        </p:spPr>
      </p:pic>
      <p:pic>
        <p:nvPicPr>
          <p:cNvPr id="6" name="Content Placeholder 4" descr="Black 3D wave patterns">
            <a:extLst>
              <a:ext uri="{FF2B5EF4-FFF2-40B4-BE49-F238E27FC236}">
                <a16:creationId xmlns:a16="http://schemas.microsoft.com/office/drawing/2014/main" id="{1ED17BA6-5B7D-F040-037F-A8426BDAD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812911" y="2506662"/>
            <a:ext cx="80580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960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EB00D-9B64-EC7A-C399-24EFAD708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A variety of leaves layered on top of each other">
            <a:extLst>
              <a:ext uri="{FF2B5EF4-FFF2-40B4-BE49-F238E27FC236}">
                <a16:creationId xmlns:a16="http://schemas.microsoft.com/office/drawing/2014/main" id="{887A2FBF-5691-EF68-0BFB-D2DC43E98F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506662"/>
            <a:ext cx="7735712" cy="4351338"/>
          </a:xfrm>
        </p:spPr>
      </p:pic>
      <p:pic>
        <p:nvPicPr>
          <p:cNvPr id="6" name="Content Placeholder 4" descr="A variety of leaves layered on top of each other">
            <a:extLst>
              <a:ext uri="{FF2B5EF4-FFF2-40B4-BE49-F238E27FC236}">
                <a16:creationId xmlns:a16="http://schemas.microsoft.com/office/drawing/2014/main" id="{C2B8BFEC-3594-9270-A780-17CF5957B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7735712" y="2506662"/>
            <a:ext cx="7735712" cy="4351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7B30D4-3B5D-16B9-A954-8D9B199B030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1714049"/>
            <a:ext cx="12192000" cy="342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514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D3621-BB3A-6BF7-C079-69AE8F75C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Low angle view of clouds in blue sky">
            <a:extLst>
              <a:ext uri="{FF2B5EF4-FFF2-40B4-BE49-F238E27FC236}">
                <a16:creationId xmlns:a16="http://schemas.microsoft.com/office/drawing/2014/main" id="{52C93827-B9BD-CA72-D4C4-26C2F02968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6662"/>
            <a:ext cx="6994674" cy="4351338"/>
          </a:xfrm>
        </p:spPr>
      </p:pic>
      <p:pic>
        <p:nvPicPr>
          <p:cNvPr id="6" name="Content Placeholder 4" descr="Low angle view of clouds in blue sky">
            <a:extLst>
              <a:ext uri="{FF2B5EF4-FFF2-40B4-BE49-F238E27FC236}">
                <a16:creationId xmlns:a16="http://schemas.microsoft.com/office/drawing/2014/main" id="{A32C9EF2-F9A5-8032-E6D6-23112F472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94674" y="2506662"/>
            <a:ext cx="69946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566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1447</TotalTime>
  <Words>0</Words>
  <Application>Microsoft Office PowerPoint</Application>
  <PresentationFormat>Widescreen</PresentationFormat>
  <Paragraphs>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6</cp:revision>
  <dcterms:created xsi:type="dcterms:W3CDTF">2023-06-22T15:09:21Z</dcterms:created>
  <dcterms:modified xsi:type="dcterms:W3CDTF">2023-06-29T15:28:38Z</dcterms:modified>
</cp:coreProperties>
</file>

<file path=docProps/thumbnail.jpeg>
</file>